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6" r:id="rId3"/>
    <p:sldId id="284" r:id="rId4"/>
    <p:sldId id="285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Aggregation </a:t>
            </a:r>
            <a:r>
              <a:rPr lang="en-US" dirty="0"/>
              <a:t>of Streaming Data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Example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057399"/>
          </a:xfrm>
        </p:spPr>
        <p:txBody>
          <a:bodyPr/>
          <a:lstStyle/>
          <a:p>
            <a:r>
              <a:rPr lang="en-US" dirty="0"/>
              <a:t>Critical / time bound processing requirements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Telecommunications companies </a:t>
            </a:r>
            <a:r>
              <a:rPr lang="en-US" dirty="0" smtClean="0"/>
              <a:t>keep </a:t>
            </a:r>
            <a:r>
              <a:rPr lang="en-US" dirty="0"/>
              <a:t>track of the activity on their networks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smtClean="0"/>
              <a:t>to </a:t>
            </a:r>
            <a:r>
              <a:rPr lang="en-US" sz="1600" dirty="0"/>
              <a:t>identify overall network health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smtClean="0"/>
              <a:t>to </a:t>
            </a:r>
            <a:r>
              <a:rPr lang="en-US" sz="1600" dirty="0"/>
              <a:t>spot anomalies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smtClean="0"/>
              <a:t>To detect </a:t>
            </a:r>
            <a:r>
              <a:rPr lang="en-US" sz="1600" dirty="0"/>
              <a:t>changes in </a:t>
            </a:r>
            <a:r>
              <a:rPr lang="en-US" sz="1600" dirty="0" smtClean="0"/>
              <a:t>behavior </a:t>
            </a:r>
            <a:r>
              <a:rPr lang="en-US" sz="1600" dirty="0"/>
              <a:t>-  millions of network events per hour, per network element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Unending Stream of Data </a:t>
            </a:r>
          </a:p>
        </p:txBody>
      </p:sp>
    </p:spTree>
    <p:extLst>
      <p:ext uri="{BB962C8B-B14F-4D97-AF65-F5344CB8AC3E}">
        <p14:creationId xmlns:p14="http://schemas.microsoft.com/office/powerpoint/2010/main" val="289435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Queries in Streaming system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IN" dirty="0" smtClean="0"/>
              <a:t>Ad-hoc queries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One time queries on a stream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Fire and forget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E.g. what is minimum sales value seen in sales order stream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Continuous queries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Running all the times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Registered only once , continues till the time they are not killed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E.g. what is the minimum sales value seen in sales order stream in last hour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Types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Constraints for Streaming Queries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One-pass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Data is processed only once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Many of data mining algorithm needs to be modified 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Concept drift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Over the period of time, the statistics of data changes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Predictive models based old data statistics needs to be revisited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Resource constraints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 control over arrival rate of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Tuples can be dropped at pick time – load shedding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Domain constraints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Particular to a business scenario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E.g. Storage required for maintaining tweets generated by users – looks like a resource issue but caused by business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161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Basic Aggregation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IN" dirty="0" smtClean="0"/>
              <a:t>Counting and summation of various data elements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Frameworks has limited built in support for aggregations and mostly its left for users to implement</a:t>
            </a:r>
          </a:p>
          <a:p>
            <a:endParaRPr lang="en-IN" dirty="0"/>
          </a:p>
          <a:p>
            <a:r>
              <a:rPr lang="en-IN" dirty="0" smtClean="0"/>
              <a:t>Requirements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Whether exact outcome is needed or can work with approximate aggregate values?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Depends on the cardinality of data values – number of elements in data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If less elements – exact outcome can be obtained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If too large number of elements – needs to settle on approximate answers</a:t>
            </a:r>
          </a:p>
          <a:p>
            <a:pPr marL="914400" lvl="2" indent="0">
              <a:buNone/>
            </a:pPr>
            <a:r>
              <a:rPr lang="en-IN" sz="1600" dirty="0" smtClean="0"/>
              <a:t>    as </a:t>
            </a:r>
            <a:r>
              <a:rPr lang="en-IN" sz="1600" dirty="0" smtClean="0"/>
              <a:t>computation time and storage increases </a:t>
            </a:r>
            <a:endParaRPr lang="en-IN" sz="1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57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Sampling Algorithm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3192</TotalTime>
  <Words>293</Words>
  <Application>Microsoft Office PowerPoint</Application>
  <PresentationFormat>Widescreen</PresentationFormat>
  <Paragraphs>48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Aggregation of Streaming Data</vt:lpstr>
      <vt:lpstr>Example</vt:lpstr>
      <vt:lpstr>Queries in Streaming system</vt:lpstr>
      <vt:lpstr>Constraints for Streaming Queries</vt:lpstr>
      <vt:lpstr>Basic Aggregation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232</cp:revision>
  <dcterms:created xsi:type="dcterms:W3CDTF">2018-10-16T06:13:57Z</dcterms:created>
  <dcterms:modified xsi:type="dcterms:W3CDTF">2019-09-28T01:07:23Z</dcterms:modified>
</cp:coreProperties>
</file>

<file path=docProps/thumbnail.jpeg>
</file>